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0" r:id="rId6"/>
    <p:sldId id="261" r:id="rId7"/>
    <p:sldId id="263" r:id="rId8"/>
    <p:sldId id="262" r:id="rId9"/>
    <p:sldId id="271" r:id="rId10"/>
    <p:sldId id="272" r:id="rId11"/>
    <p:sldId id="27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94660"/>
  </p:normalViewPr>
  <p:slideViewPr>
    <p:cSldViewPr snapToGrid="0">
      <p:cViewPr>
        <p:scale>
          <a:sx n="100" d="100"/>
          <a:sy n="100" d="100"/>
        </p:scale>
        <p:origin x="-948" y="-4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Hyro</a:t>
            </a:r>
            <a:r>
              <a:rPr lang="en-US" dirty="0"/>
              <a:t> Team 28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Josh Asher </a:t>
            </a:r>
          </a:p>
          <a:p>
            <a:r>
              <a:rPr lang="en-US" dirty="0"/>
              <a:t>Jason </a:t>
            </a:r>
            <a:r>
              <a:rPr lang="en-US" dirty="0" err="1"/>
              <a:t>Klindtworth</a:t>
            </a:r>
            <a:endParaRPr lang="en-US" dirty="0"/>
          </a:p>
          <a:p>
            <a:r>
              <a:rPr lang="en-US" dirty="0"/>
              <a:t>Layne </a:t>
            </a:r>
            <a:r>
              <a:rPr lang="en-US" dirty="0" err="1"/>
              <a:t>nolli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746" y="-25401"/>
            <a:ext cx="6768254" cy="292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120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Forward – Team interaction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Figure out responsibilities of each disciplinary team in the future of the project to prevent redundancy and to make sure everything is going to get done</a:t>
            </a:r>
          </a:p>
          <a:p>
            <a:r>
              <a:rPr lang="en-US" dirty="0" smtClean="0"/>
              <a:t>Make sure the different sub teams have matching code protocol in order to make communication between the devices smooth</a:t>
            </a:r>
          </a:p>
          <a:p>
            <a:r>
              <a:rPr lang="en-US" dirty="0" smtClean="0"/>
              <a:t>Monitoring progress from mechanical team to make sure their requirements are 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09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Forward – EXPO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Plans for the poster</a:t>
            </a:r>
          </a:p>
          <a:p>
            <a:r>
              <a:rPr lang="en-US" dirty="0" smtClean="0"/>
              <a:t>Plans for a live example for demonstration purpose</a:t>
            </a:r>
          </a:p>
        </p:txBody>
      </p:sp>
    </p:spTree>
    <p:extLst>
      <p:ext uri="{BB962C8B-B14F-4D97-AF65-F5344CB8AC3E}">
        <p14:creationId xmlns:p14="http://schemas.microsoft.com/office/powerpoint/2010/main" val="96309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 of Previous Term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have been requested to design remote operation and data visualization software for a hybrid rocket</a:t>
            </a:r>
            <a:r>
              <a:rPr lang="en-US" dirty="0" smtClean="0"/>
              <a:t>.</a:t>
            </a:r>
          </a:p>
          <a:p>
            <a:r>
              <a:rPr lang="en-US" dirty="0"/>
              <a:t>The system has two </a:t>
            </a:r>
            <a:r>
              <a:rPr lang="en-US" dirty="0" smtClean="0"/>
              <a:t>components, </a:t>
            </a:r>
            <a:r>
              <a:rPr lang="en-US" dirty="0"/>
              <a:t>one onboard the rocket and one a traditional computer on the ground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Important goals include remote filling, arming, and launch. Along with visualizing data that is collected from onboard sensors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7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hybrid rocket?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rocket with a motor that has both solid and liquid fuel.</a:t>
            </a:r>
          </a:p>
          <a:p>
            <a:r>
              <a:rPr lang="en-US" dirty="0"/>
              <a:t>The liquid fuel is called the oxidizer and is housed in a tank that is filled right before launch of the rocket.</a:t>
            </a:r>
          </a:p>
          <a:p>
            <a:r>
              <a:rPr lang="en-US" dirty="0"/>
              <a:t>The solid fuel is held in the combustion chamber.</a:t>
            </a:r>
          </a:p>
          <a:p>
            <a:r>
              <a:rPr lang="en-US" dirty="0"/>
              <a:t>The oxidizer is injected through the center of the solid fuel</a:t>
            </a:r>
          </a:p>
          <a:p>
            <a:r>
              <a:rPr lang="en-US" dirty="0"/>
              <a:t>Hybrid rockets have the unique capability of being throttled.</a:t>
            </a:r>
          </a:p>
        </p:txBody>
      </p:sp>
    </p:spTree>
    <p:extLst>
      <p:ext uri="{BB962C8B-B14F-4D97-AF65-F5344CB8AC3E}">
        <p14:creationId xmlns:p14="http://schemas.microsoft.com/office/powerpoint/2010/main" val="2571472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performed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Software design – Python </a:t>
            </a:r>
          </a:p>
          <a:p>
            <a:r>
              <a:rPr lang="en-US" dirty="0" smtClean="0"/>
              <a:t>Hard design – </a:t>
            </a:r>
            <a:r>
              <a:rPr lang="en-US" dirty="0" err="1" smtClean="0"/>
              <a:t>Beaglebone</a:t>
            </a:r>
            <a:r>
              <a:rPr lang="en-US" dirty="0" smtClean="0"/>
              <a:t>, 2 </a:t>
            </a:r>
            <a:r>
              <a:rPr lang="en-US" dirty="0" err="1" smtClean="0"/>
              <a:t>Xbee</a:t>
            </a:r>
            <a:r>
              <a:rPr lang="en-US" dirty="0" smtClean="0"/>
              <a:t> to </a:t>
            </a:r>
            <a:r>
              <a:rPr lang="en-US" dirty="0" err="1" smtClean="0"/>
              <a:t>usb</a:t>
            </a:r>
            <a:r>
              <a:rPr lang="en-US" dirty="0" smtClean="0"/>
              <a:t> breakout board (radio transceiver), accelerometer, barometric readings, temperature readings. </a:t>
            </a:r>
          </a:p>
          <a:p>
            <a:r>
              <a:rPr lang="en-US" dirty="0" smtClean="0"/>
              <a:t>We might be implementing GPS in the future if we have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68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 Document – Data Flow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372" y="1877527"/>
            <a:ext cx="5875678" cy="4406759"/>
          </a:xfrm>
        </p:spPr>
      </p:pic>
    </p:spTree>
    <p:extLst>
      <p:ext uri="{BB962C8B-B14F-4D97-AF65-F5344CB8AC3E}">
        <p14:creationId xmlns:p14="http://schemas.microsoft.com/office/powerpoint/2010/main" val="411218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Hyro</a:t>
            </a:r>
            <a:r>
              <a:rPr lang="en-US" dirty="0" smtClean="0"/>
              <a:t> alpha code progress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48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of User Interface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77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hardware setup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225" y="2249488"/>
            <a:ext cx="6296376" cy="3541712"/>
          </a:xfrm>
        </p:spPr>
      </p:pic>
    </p:spTree>
    <p:extLst>
      <p:ext uri="{BB962C8B-B14F-4D97-AF65-F5344CB8AC3E}">
        <p14:creationId xmlns:p14="http://schemas.microsoft.com/office/powerpoint/2010/main" val="2940921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Forward – improving layout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Graphical layout</a:t>
            </a:r>
          </a:p>
          <a:p>
            <a:r>
              <a:rPr lang="en-US" dirty="0" smtClean="0"/>
              <a:t>Functionality </a:t>
            </a:r>
            <a:endParaRPr lang="en-US" dirty="0"/>
          </a:p>
          <a:p>
            <a:r>
              <a:rPr lang="en-US" dirty="0" smtClean="0"/>
              <a:t>Figure out what elements we are going to need in order to perform required function</a:t>
            </a:r>
          </a:p>
          <a:p>
            <a:r>
              <a:rPr lang="en-US" dirty="0"/>
              <a:t>GPS – stretch goal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31135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1559</TotalTime>
  <Words>307</Words>
  <Application>Microsoft Office PowerPoint</Application>
  <PresentationFormat>Custom</PresentationFormat>
  <Paragraphs>34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Circuit</vt:lpstr>
      <vt:lpstr>Hyro Team 28</vt:lpstr>
      <vt:lpstr>Recap of Previous Term</vt:lpstr>
      <vt:lpstr>What is a hybrid rocket?</vt:lpstr>
      <vt:lpstr>Research performed</vt:lpstr>
      <vt:lpstr>Requirements Document – Data Flow</vt:lpstr>
      <vt:lpstr>Hyro alpha code progress </vt:lpstr>
      <vt:lpstr>Layout of User Interface </vt:lpstr>
      <vt:lpstr>Current hardware setup</vt:lpstr>
      <vt:lpstr>Moving Forward – improving layout </vt:lpstr>
      <vt:lpstr>Moving Forward – Team interaction </vt:lpstr>
      <vt:lpstr>Moving Forward – EXPO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Hyro Team 28</dc:title>
  <dc:creator>Phyllis Bales</dc:creator>
  <cp:lastModifiedBy>Jason</cp:lastModifiedBy>
  <cp:revision>25</cp:revision>
  <dcterms:created xsi:type="dcterms:W3CDTF">2016-12-03T22:17:07Z</dcterms:created>
  <dcterms:modified xsi:type="dcterms:W3CDTF">2017-02-12T21:53:45Z</dcterms:modified>
</cp:coreProperties>
</file>

<file path=docProps/thumbnail.jpeg>
</file>